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81884f33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81884f33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81884f33e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81884f33e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81884f33e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81884f33e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81884f33e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81884f33e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81884f33e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81884f33e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81884f33e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81884f33e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81884f33e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81884f33e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81884f33e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81884f33e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81884f33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81884f33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81884f33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81884f33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81884f33e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81884f33e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81884f33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81884f33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81884f33e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81884f33e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81884f33e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81884f33e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475225" y="5773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DIT4299 Software Development Project 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830975" y="2687475"/>
            <a:ext cx="4860900" cy="18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Ho Cheuk Ki Jacky 230091774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Pang Wang Chun    230088026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Lo Sek Kong               230154279</a:t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188" y="1453930"/>
            <a:ext cx="2625200" cy="26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Prototype - Trip Planner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438" y="924651"/>
            <a:ext cx="4285126" cy="411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Prototype - Searching Spots &amp; Restaurants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950" y="946475"/>
            <a:ext cx="7880100" cy="38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Prototype - Restaurants &amp; Spots Details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513" y="1003825"/>
            <a:ext cx="4064876" cy="40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Prototype - Navigation &amp; Transportation Suggestion</a:t>
            </a:r>
            <a:endParaRPr sz="2000"/>
          </a:p>
        </p:txBody>
      </p:sp>
      <p:sp>
        <p:nvSpPr>
          <p:cNvPr id="220" name="Google Shape;22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862" y="1240000"/>
            <a:ext cx="6682276" cy="356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10525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/>
              <a:t>Prototype Demo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2909100" y="1953300"/>
            <a:ext cx="3325800" cy="12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/>
              <a:t>Q &amp; A 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Background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725" y="507551"/>
            <a:ext cx="4128400" cy="41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50" y="1107524"/>
            <a:ext cx="4005400" cy="262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9150" y="1107525"/>
            <a:ext cx="4561751" cy="262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Survey</a:t>
            </a:r>
            <a:endParaRPr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25" y="913475"/>
            <a:ext cx="4385186" cy="196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5331" y="2881344"/>
            <a:ext cx="4472013" cy="21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650" y="57950"/>
            <a:ext cx="6571274" cy="492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Planning</a:t>
            </a:r>
            <a:endParaRPr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297500" y="1258550"/>
            <a:ext cx="7391700" cy="31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User Goals 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To provide sightseeing hotspots suggestions and restaurant nearby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To provide transportation suggestions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Business Goals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Promote Hong Kong tourism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Help tourism when they travel to Hong Kong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Project Goals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Keep the app simple and user friendly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TW"/>
              <a:t>Reach the user goals without compromising the business goals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Picture 824383820, 圖片"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7650" y="794275"/>
            <a:ext cx="5604500" cy="394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Picture 1927439210, 圖片"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550" y="331950"/>
            <a:ext cx="6573899" cy="459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Picture 853196919, 圖片"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913" y="413838"/>
            <a:ext cx="6436076" cy="431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